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9822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1542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0192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8235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8819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8291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6487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1764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6708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4152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3081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E1CB-D77E-46AA-8DB4-3ACF7386EA60}" type="datetimeFigureOut">
              <a:rPr lang="bs-Latn-BA" smtClean="0"/>
              <a:t>4.4.2018.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AC60-56F7-467D-9AD8-8213BCB9ACF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9662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2018-04-03T14:20:39Z</dcterms:created>
  <dcterms:modified xsi:type="dcterms:W3CDTF">2018-04-04T07:24:32Z</dcterms:modified>
</cp:coreProperties>
</file>